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2" r:id="rId1"/>
  </p:sldMasterIdLst>
  <p:sldIdLst>
    <p:sldId id="257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3333FF"/>
    <a:srgbClr val="4015AB"/>
    <a:srgbClr val="F6F6AA"/>
    <a:srgbClr val="EFF1AF"/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-234" y="-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2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53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20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03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294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81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9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7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72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3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21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7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4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71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30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F962-D37A-463A-B33F-35844DA8B0E6}" type="datetimeFigureOut">
              <a:rPr lang="zh-TW" altLang="en-US" smtClean="0"/>
              <a:t>2017/10/2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3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3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  <p:sldLayoutId id="2147484444" r:id="rId12"/>
    <p:sldLayoutId id="2147484445" r:id="rId13"/>
    <p:sldLayoutId id="2147484446" r:id="rId14"/>
    <p:sldLayoutId id="2147484447" r:id="rId15"/>
    <p:sldLayoutId id="21474844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524000" y="6545264"/>
            <a:ext cx="9144000" cy="268287"/>
          </a:xfrm>
        </p:spPr>
        <p:txBody>
          <a:bodyPr/>
          <a:lstStyle/>
          <a:p>
            <a:fld id="{2D27094D-FE74-4D01-A432-3D2227A9A018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3412591" y="-14504"/>
            <a:ext cx="8774986" cy="1108722"/>
          </a:xfrm>
          <a:prstGeom prst="snip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10/16 </a:t>
            </a:r>
            <a:r>
              <a:rPr lang="en-US" altLang="zh-TW" sz="4400" b="1" dirty="0" smtClean="0">
                <a:solidFill>
                  <a:srgbClr val="FFFF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10:00</a:t>
            </a:r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-11/15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US" altLang="zh-TW" sz="4400" b="1" dirty="0">
                <a:solidFill>
                  <a:srgbClr val="FFFF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17:00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開放申請</a:t>
            </a:r>
            <a:endParaRPr lang="zh-TW" altLang="en-US" sz="44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679734" y="1152243"/>
            <a:ext cx="54938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88</a:t>
            </a:r>
            <a:r>
              <a:rPr lang="zh-TW" altLang="en-US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</a:t>
            </a:r>
            <a:r>
              <a:rPr lang="zh-TW" altLang="en-US" sz="46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徵兵及齡</a:t>
            </a:r>
            <a:r>
              <a:rPr lang="zh-TW" altLang="en-US" sz="46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男子</a:t>
            </a:r>
            <a:endParaRPr lang="zh-TW" altLang="en-US" sz="46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490304" y="1961055"/>
            <a:ext cx="694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兵籍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調查</a:t>
            </a:r>
            <a:r>
              <a:rPr lang="zh-TW" altLang="en-US" sz="44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線上申報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！！</a:t>
            </a:r>
            <a:endParaRPr lang="zh-TW" altLang="en-US" sz="44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210537" y="2870830"/>
            <a:ext cx="1022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88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時起至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各直轄市、縣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政府或內政部役政署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網站點選進入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「兵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籍調查線上申報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，登錄兵籍表所需之個人資料後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可於網路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籍調查作業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向右箭號 75"/>
          <p:cNvSpPr/>
          <p:nvPr/>
        </p:nvSpPr>
        <p:spPr>
          <a:xfrm>
            <a:off x="3398488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向右箭號 77"/>
          <p:cNvSpPr/>
          <p:nvPr/>
        </p:nvSpPr>
        <p:spPr>
          <a:xfrm>
            <a:off x="7023714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9978997" y="6347041"/>
            <a:ext cx="2208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內政</a:t>
            </a:r>
            <a:r>
              <a:rPr lang="zh-TW" altLang="en-US" dirty="0"/>
              <a:t>部</a:t>
            </a:r>
            <a:r>
              <a:rPr lang="zh-TW" altLang="zh-TW" dirty="0" smtClean="0"/>
              <a:t>役</a:t>
            </a:r>
            <a:r>
              <a:rPr lang="zh-TW" altLang="en-US" dirty="0" smtClean="0"/>
              <a:t>政署  廣告</a:t>
            </a:r>
            <a:endParaRPr lang="zh-TW" altLang="en-US" dirty="0"/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422" y="5618879"/>
            <a:ext cx="768313" cy="727608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1517648" y="4432090"/>
            <a:ext cx="1707261" cy="2284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88</a:t>
            </a:r>
            <a:r>
              <a:rPr lang="zh-TW" altLang="en-US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年次男子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4233751" y="4390612"/>
            <a:ext cx="2558084" cy="2288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由各直轄市、縣</a:t>
            </a:r>
            <a:r>
              <a:rPr lang="en-US" altLang="zh-TW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政府或內政部役政署網站進入「兵籍調查線上申報系統」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7743282" y="4392868"/>
            <a:ext cx="1715693" cy="22842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完成兵籍調查申報</a:t>
            </a:r>
          </a:p>
        </p:txBody>
      </p:sp>
    </p:spTree>
    <p:extLst>
      <p:ext uri="{BB962C8B-B14F-4D97-AF65-F5344CB8AC3E}">
        <p14:creationId xmlns:p14="http://schemas.microsoft.com/office/powerpoint/2010/main" val="10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839</TotalTime>
  <Words>133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絲縷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李婉瑜</dc:creator>
  <cp:lastModifiedBy>sammisu</cp:lastModifiedBy>
  <cp:revision>37</cp:revision>
  <cp:lastPrinted>2017-09-25T03:28:04Z</cp:lastPrinted>
  <dcterms:created xsi:type="dcterms:W3CDTF">2016-09-19T08:27:05Z</dcterms:created>
  <dcterms:modified xsi:type="dcterms:W3CDTF">2017-10-02T08:57:23Z</dcterms:modified>
</cp:coreProperties>
</file>